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024" autoAdjust="0"/>
  </p:normalViewPr>
  <p:slideViewPr>
    <p:cSldViewPr snapToGrid="0" snapToObjects="1">
      <p:cViewPr>
        <p:scale>
          <a:sx n="120" d="100"/>
          <a:sy n="120" d="100"/>
        </p:scale>
        <p:origin x="-414" y="-66"/>
      </p:cViewPr>
      <p:guideLst>
        <p:guide orient="horz" pos="2845"/>
        <p:guide orient="horz" pos="1416"/>
        <p:guide pos="4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xmlns="">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Румянцева Мария Владимировна</dc:creator>
  <cp:lastModifiedBy>User</cp:lastModifiedBy>
  <cp:revision>165</cp:revision>
  <dcterms:modified xsi:type="dcterms:W3CDTF">2020-11-18T08:15:46Z</dcterms:modified>
</cp:coreProperties>
</file>